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75" r:id="rId4"/>
    <p:sldId id="259" r:id="rId5"/>
    <p:sldId id="276" r:id="rId6"/>
    <p:sldId id="277" r:id="rId7"/>
    <p:sldId id="272" r:id="rId8"/>
    <p:sldId id="273" r:id="rId9"/>
    <p:sldId id="279" r:id="rId10"/>
    <p:sldId id="278" r:id="rId11"/>
    <p:sldId id="280" r:id="rId12"/>
    <p:sldId id="281" r:id="rId13"/>
    <p:sldId id="282" r:id="rId14"/>
    <p:sldId id="283" r:id="rId15"/>
    <p:sldId id="271" r:id="rId16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23C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rgbClr val="CB623C"/>
                </a:solidFill>
                <a:latin typeface="News Cycle" panose="02000503000000000000" pitchFamily="2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750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861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038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/>
          <p:cNvSpPr txBox="1"/>
          <p:nvPr userDrawn="1"/>
        </p:nvSpPr>
        <p:spPr>
          <a:xfrm>
            <a:off x="1524000" y="1045252"/>
            <a:ext cx="9144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7" y="2386171"/>
            <a:ext cx="2141909" cy="214190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24000" y="5007225"/>
            <a:ext cx="91440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342795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524000" y="1045252"/>
            <a:ext cx="9144000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rgbClr val="737373"/>
                </a:solidFill>
                <a:latin typeface="News Cycle" panose="02000503000000000000" pitchFamily="2" charset="2"/>
              </a:rPr>
              <a:t>Presented By</a:t>
            </a:r>
          </a:p>
          <a:p>
            <a:pPr algn="ctr"/>
            <a:r>
              <a:rPr lang="en-GB" sz="3000" cap="all" dirty="0">
                <a:solidFill>
                  <a:srgbClr val="737373"/>
                </a:solidFill>
                <a:latin typeface="News Cycle" panose="02000503000000000000" pitchFamily="2" charset="2"/>
              </a:rPr>
              <a:t>Richard </a:t>
            </a:r>
            <a:r>
              <a:rPr lang="en-GB" sz="3000" cap="all" dirty="0">
                <a:solidFill>
                  <a:srgbClr val="CB623C"/>
                </a:solidFill>
                <a:latin typeface="News Cycle" panose="02000503000000000000" pitchFamily="2" charset="2"/>
              </a:rPr>
              <a:t>Tasker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17" y="2386171"/>
            <a:ext cx="2141909" cy="2141909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24000" y="5007225"/>
            <a:ext cx="9144000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twitter: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@</a:t>
            </a:r>
            <a:r>
              <a:rPr lang="en-GB" sz="2000" dirty="0" err="1">
                <a:solidFill>
                  <a:srgbClr val="CB623C"/>
                </a:solidFill>
                <a:latin typeface="News Cycle" panose="02000503000000000000" pitchFamily="2" charset="2"/>
              </a:rPr>
              <a:t>ritasker</a:t>
            </a:r>
            <a:endParaRPr lang="en-GB" sz="2000" dirty="0">
              <a:solidFill>
                <a:srgbClr val="CB623C"/>
              </a:solidFill>
              <a:latin typeface="News Cycle" panose="02000503000000000000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email: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ritasker8t2@gmail.com</a:t>
            </a:r>
          </a:p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rgbClr val="737373"/>
                </a:solidFill>
                <a:latin typeface="Georgia" panose="02040502050405020303" pitchFamily="18" charset="0"/>
              </a:rPr>
              <a:t>blog: </a:t>
            </a:r>
            <a:r>
              <a:rPr lang="en-GB" sz="2000" dirty="0">
                <a:solidFill>
                  <a:srgbClr val="CB623C"/>
                </a:solidFill>
                <a:latin typeface="News Cycle" panose="02000503000000000000" pitchFamily="2" charset="2"/>
              </a:rPr>
              <a:t>richardtasker.co.uk</a:t>
            </a:r>
          </a:p>
        </p:txBody>
      </p:sp>
    </p:spTree>
    <p:extLst>
      <p:ext uri="{BB962C8B-B14F-4D97-AF65-F5344CB8AC3E}">
        <p14:creationId xmlns:p14="http://schemas.microsoft.com/office/powerpoint/2010/main" val="415462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294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245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52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45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051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487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4431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609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26000"/>
            <a:ext cx="12192000" cy="701731"/>
          </a:xfrm>
          <a:prstGeom prst="rect">
            <a:avLst/>
          </a:prstGeom>
          <a:blipFill dpi="0" rotWithShape="1">
            <a:blip r:embed="rId16"/>
            <a:srcRect/>
            <a:tile tx="0" ty="0" sx="100000" sy="100000" flip="none" algn="tl"/>
          </a:blipFill>
        </p:spPr>
        <p:txBody>
          <a:bodyPr vert="horz" lIns="91440" tIns="45720" rIns="91440" bIns="45720" rtlCol="0" anchor="ctr" anchorCtr="1">
            <a:sp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96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>
              <a:lumMod val="95000"/>
            </a:schemeClr>
          </a:solidFill>
          <a:effectLst>
            <a:outerShdw blurRad="38100" dist="38100" algn="tl">
              <a:srgbClr val="000000">
                <a:alpha val="10000"/>
              </a:srgbClr>
            </a:outerShdw>
          </a:effectLst>
          <a:latin typeface="News Cycle" panose="02000503000000000000" pitchFamily="2" charset="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37373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 anchor="ctr" anchorCtr="1"/>
          <a:lstStyle/>
          <a:p>
            <a:r>
              <a:rPr lang="en-GB" dirty="0"/>
              <a:t>Windows on The Raspberry Pi</a:t>
            </a:r>
          </a:p>
        </p:txBody>
      </p:sp>
    </p:spTree>
    <p:extLst>
      <p:ext uri="{BB962C8B-B14F-4D97-AF65-F5344CB8AC3E}">
        <p14:creationId xmlns:p14="http://schemas.microsoft.com/office/powerpoint/2010/main" val="324871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The GPIO Pins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" y="2497269"/>
            <a:ext cx="11460512" cy="2001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4" y="3016314"/>
            <a:ext cx="11460510" cy="38201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0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0026 -0.215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0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Theremin Pi</a:t>
            </a:r>
          </a:p>
        </p:txBody>
      </p:sp>
      <p:pic>
        <p:nvPicPr>
          <p:cNvPr id="4" name="Beach_Boys_-_Good_Vibrations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185.3061"/>
                  <p14:fade out="3000"/>
                </p14:media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69" y="1067805"/>
            <a:ext cx="3807061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078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 err="1"/>
              <a:t>IoT</a:t>
            </a:r>
            <a:r>
              <a:rPr lang="en-GB" dirty="0"/>
              <a:t> Solution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87" y="1072476"/>
            <a:ext cx="7897826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82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Azure </a:t>
            </a:r>
            <a:r>
              <a:rPr lang="en-GB" dirty="0" err="1"/>
              <a:t>IoT</a:t>
            </a:r>
            <a:r>
              <a:rPr lang="en-GB" dirty="0"/>
              <a:t> Hub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00" y="1101808"/>
            <a:ext cx="5457600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6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5227" y="1371600"/>
            <a:ext cx="7281545" cy="44480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Introduction to the Raspberry 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Installed Windows 10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Connected to and deployed a simple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GPIO pins and electronics 101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 err="1"/>
              <a:t>IoT</a:t>
            </a:r>
            <a:r>
              <a:rPr lang="en-GB" sz="3200" dirty="0"/>
              <a:t> Solution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Azure </a:t>
            </a:r>
            <a:r>
              <a:rPr lang="en-GB" sz="3200" dirty="0" err="1"/>
              <a:t>IoT</a:t>
            </a:r>
            <a:r>
              <a:rPr lang="en-GB" sz="3200" dirty="0"/>
              <a:t> Hub</a:t>
            </a:r>
          </a:p>
        </p:txBody>
      </p:sp>
    </p:spTree>
    <p:extLst>
      <p:ext uri="{BB962C8B-B14F-4D97-AF65-F5344CB8AC3E}">
        <p14:creationId xmlns:p14="http://schemas.microsoft.com/office/powerpoint/2010/main" val="218835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9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About the Raspberry Pi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83" y="1136718"/>
            <a:ext cx="7136234" cy="54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About the Raspberry 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26" y="1120286"/>
            <a:ext cx="7354348" cy="5456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48" y="1116757"/>
            <a:ext cx="8043904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00" y="1114502"/>
            <a:ext cx="40932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48" y="1112247"/>
            <a:ext cx="8186400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709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Tour of the 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00" y="8999557"/>
            <a:ext cx="8416954" cy="54973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4" y="1170453"/>
            <a:ext cx="8295238" cy="54571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7" y="1132293"/>
            <a:ext cx="8444752" cy="55155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8" y="1132293"/>
            <a:ext cx="8444750" cy="55155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28" y="1132293"/>
            <a:ext cx="8444750" cy="55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Windows </a:t>
            </a:r>
            <a:r>
              <a:rPr lang="en-GB" dirty="0" err="1"/>
              <a:t>IoT</a:t>
            </a:r>
            <a:r>
              <a:rPr lang="en-GB" dirty="0"/>
              <a:t> Core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4" y="2365101"/>
            <a:ext cx="11309872" cy="2774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Windows </a:t>
            </a:r>
            <a:r>
              <a:rPr lang="en-GB" dirty="0" err="1"/>
              <a:t>IoT</a:t>
            </a:r>
            <a:r>
              <a:rPr lang="en-GB" dirty="0"/>
              <a:t> Core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1" y="1086522"/>
            <a:ext cx="7875737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32" y="1086522"/>
            <a:ext cx="7875736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nal_Win10_RPi_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7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Connecting to the Raspberry Pi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72" y="1073791"/>
            <a:ext cx="7276799" cy="54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14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346"/>
            <a:ext cx="12192000" cy="709040"/>
          </a:xfrm>
        </p:spPr>
        <p:txBody>
          <a:bodyPr/>
          <a:lstStyle/>
          <a:p>
            <a:r>
              <a:rPr lang="en-GB" dirty="0"/>
              <a:t>Electronics 101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604" y="1155348"/>
            <a:ext cx="5395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Electrical Pressure – Voltage Volts (V)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3780" y="1155347"/>
            <a:ext cx="4701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Electrical Flow – Current </a:t>
            </a:r>
          </a:p>
          <a:p>
            <a:r>
              <a:rPr lang="en-GB" sz="3600" dirty="0"/>
              <a:t>Amps (A)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4700" y="2679637"/>
            <a:ext cx="590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Electrical Friction – Resistance </a:t>
            </a:r>
          </a:p>
          <a:p>
            <a:r>
              <a:rPr lang="en-GB" sz="3600" dirty="0"/>
              <a:t>Ohms (</a:t>
            </a:r>
            <a:r>
              <a:rPr lang="el-GR" sz="3600" dirty="0"/>
              <a:t>Ω</a:t>
            </a:r>
            <a:r>
              <a:rPr lang="en-GB" sz="36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684617" y="4579761"/>
                <a:ext cx="6822765" cy="11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𝐼𝑅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617" y="4579761"/>
                <a:ext cx="6822765" cy="1148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57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-2015.potx" id="{8CF74668-65F2-4B67-A0C9-12DA55432E8C}" vid="{4273F9F2-CD37-4597-BC45-60D8B7CF16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13767</TotalTime>
  <Words>100</Words>
  <Application>Microsoft Office PowerPoint</Application>
  <PresentationFormat>Widescreen</PresentationFormat>
  <Paragraphs>25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Georgia</vt:lpstr>
      <vt:lpstr>News Cycle</vt:lpstr>
      <vt:lpstr>Office Theme</vt:lpstr>
      <vt:lpstr>Windows on The Raspberry Pi</vt:lpstr>
      <vt:lpstr>About the Raspberry Pi</vt:lpstr>
      <vt:lpstr>About the Raspberry Pi</vt:lpstr>
      <vt:lpstr>Tour of the Board</vt:lpstr>
      <vt:lpstr>Windows IoT Core</vt:lpstr>
      <vt:lpstr>Windows IoT Core</vt:lpstr>
      <vt:lpstr>PowerPoint Presentation</vt:lpstr>
      <vt:lpstr>Connecting to the Raspberry Pi </vt:lpstr>
      <vt:lpstr>Electronics 101</vt:lpstr>
      <vt:lpstr>The GPIO Pins</vt:lpstr>
      <vt:lpstr>Theremin Pi</vt:lpstr>
      <vt:lpstr>IoT Solution Architecture</vt:lpstr>
      <vt:lpstr>Azure IoT Hub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Tasker</dc:creator>
  <cp:lastModifiedBy>Richard Tasker</cp:lastModifiedBy>
  <cp:revision>89</cp:revision>
  <cp:lastPrinted>2016-04-16T16:38:36Z</cp:lastPrinted>
  <dcterms:created xsi:type="dcterms:W3CDTF">2015-08-16T12:49:20Z</dcterms:created>
  <dcterms:modified xsi:type="dcterms:W3CDTF">2016-04-24T14:33:39Z</dcterms:modified>
</cp:coreProperties>
</file>